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notesMasterIdLst>
    <p:notesMasterId r:id="rId3"/>
  </p:notesMasterIdLst>
  <p:sldSz cx="42803064" cy="30275784"/>
  <p:notesSz cx="30275784" cy="42803064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2803064" cy="30275784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42803064" cy="2926080"/>
          </a:xfrm>
          <a:prstGeom prst="rect">
            <a:avLst/>
          </a:prstGeom>
          <a:solidFill>
            <a:srgbClr val="2D5550"/>
          </a:solidFill>
          <a:ln w="12700">
            <a:solidFill>
              <a:srgbClr val="2D555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48640" y="182880"/>
            <a:ext cx="4572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B5CCC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MEDLAS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548640" y="274320"/>
            <a:ext cx="41705784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[POSTER TITLE — clear, informative, title case]</a:t>
            </a:r>
            <a:endParaRPr lang="en-US" sz="4800" dirty="0"/>
          </a:p>
        </p:txBody>
      </p:sp>
      <p:sp>
        <p:nvSpPr>
          <p:cNvPr id="6" name="Text 4"/>
          <p:cNvSpPr/>
          <p:nvPr/>
        </p:nvSpPr>
        <p:spPr>
          <a:xfrm>
            <a:off x="548640" y="2423160"/>
            <a:ext cx="41705784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B5CC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Author Name¹  Co-Author Name²  Supervisor Name² · ¹University · ²Institution · Conference Name, Year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548640" y="3108960"/>
            <a:ext cx="10014966" cy="10488351"/>
          </a:xfrm>
          <a:prstGeom prst="rect">
            <a:avLst/>
          </a:prstGeom>
          <a:solidFill>
            <a:srgbClr val="F2F7F5"/>
          </a:solidFill>
          <a:ln w="12700">
            <a:solidFill>
              <a:srgbClr val="B5CCC6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85800" y="3246120"/>
            <a:ext cx="9740646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2D55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INTRODUCTION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685800" y="3703320"/>
            <a:ext cx="9740646" cy="9711111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8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[Background: why does this matter? What is the clinical problem?]</a:t>
            </a:r>
            <a:endParaRPr lang="en-US" sz="1800" dirty="0"/>
          </a:p>
          <a:p>
            <a:pPr algn="l" indent="0" marL="0">
              <a:buNone/>
            </a:pPr>
            <a:endParaRPr lang="en-US" sz="1800" dirty="0"/>
          </a:p>
          <a:p>
            <a:pPr algn="l" indent="0" marL="0">
              <a:buNone/>
            </a:pPr>
            <a:r>
              <a:rPr lang="en-US" sz="18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[Gap: what is not yet known?]</a:t>
            </a:r>
            <a:endParaRPr lang="en-US" sz="1800" dirty="0"/>
          </a:p>
          <a:p>
            <a:pPr algn="l" indent="0" marL="0">
              <a:buNone/>
            </a:pPr>
            <a:endParaRPr lang="en-US" sz="1800" dirty="0"/>
          </a:p>
          <a:p>
            <a:pPr algn="l" indent="0" marL="0">
              <a:buNone/>
            </a:pPr>
            <a:r>
              <a:rPr lang="en-US" sz="18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Aim: [One clear sentence stating the purpose of the study]</a:t>
            </a:r>
            <a:endParaRPr lang="en-US" sz="1800" dirty="0"/>
          </a:p>
        </p:txBody>
      </p:sp>
      <p:sp>
        <p:nvSpPr>
          <p:cNvPr id="10" name="Shape 8"/>
          <p:cNvSpPr/>
          <p:nvPr/>
        </p:nvSpPr>
        <p:spPr>
          <a:xfrm>
            <a:off x="548640" y="14096756"/>
            <a:ext cx="10014966" cy="13984468"/>
          </a:xfrm>
          <a:prstGeom prst="rect">
            <a:avLst/>
          </a:prstGeom>
          <a:solidFill>
            <a:srgbClr val="F2F7F5"/>
          </a:solidFill>
          <a:ln w="12700">
            <a:solidFill>
              <a:srgbClr val="B5CCC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85800" y="14233916"/>
            <a:ext cx="9740646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2D55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METHODS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685800" y="14691116"/>
            <a:ext cx="9740646" cy="132072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8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Study design: [e.g. Retrospective audit / Survey]</a:t>
            </a:r>
            <a:endParaRPr lang="en-US" sz="1800" dirty="0"/>
          </a:p>
          <a:p>
            <a:pPr algn="l" indent="0" marL="0">
              <a:buNone/>
            </a:pPr>
            <a:endParaRPr lang="en-US" sz="1800" dirty="0"/>
          </a:p>
          <a:p>
            <a:pPr algn="l" indent="0" marL="0">
              <a:buNone/>
            </a:pPr>
            <a:r>
              <a:rPr lang="en-US" sz="18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Setting: [Hospital / Institution, Country]</a:t>
            </a:r>
            <a:endParaRPr lang="en-US" sz="1800" dirty="0"/>
          </a:p>
          <a:p>
            <a:pPr algn="l" indent="0" marL="0">
              <a:buNone/>
            </a:pPr>
            <a:endParaRPr lang="en-US" sz="1800" dirty="0"/>
          </a:p>
          <a:p>
            <a:pPr algn="l" indent="0" marL="0">
              <a:buNone/>
            </a:pPr>
            <a:r>
              <a:rPr lang="en-US" sz="18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Participants: n=[ ], [dates], [inclusion criteria]</a:t>
            </a:r>
            <a:endParaRPr lang="en-US" sz="1800" dirty="0"/>
          </a:p>
          <a:p>
            <a:pPr algn="l" indent="0" marL="0">
              <a:buNone/>
            </a:pPr>
            <a:endParaRPr lang="en-US" sz="1800" dirty="0"/>
          </a:p>
          <a:p>
            <a:pPr algn="l" indent="0" marL="0">
              <a:buNone/>
            </a:pPr>
            <a:r>
              <a:rPr lang="en-US" sz="18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Measures: [What was measured?]</a:t>
            </a:r>
            <a:endParaRPr lang="en-US" sz="1800" dirty="0"/>
          </a:p>
          <a:p>
            <a:pPr algn="l" indent="0" marL="0">
              <a:buNone/>
            </a:pPr>
            <a:endParaRPr lang="en-US" sz="1800" dirty="0"/>
          </a:p>
          <a:p>
            <a:pPr algn="l" indent="0" marL="0">
              <a:buNone/>
            </a:pPr>
            <a:r>
              <a:rPr lang="en-US" sz="18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Analysis: [Statistical method used]</a:t>
            </a:r>
            <a:endParaRPr lang="en-US" sz="1800" dirty="0"/>
          </a:p>
        </p:txBody>
      </p:sp>
      <p:sp>
        <p:nvSpPr>
          <p:cNvPr id="13" name="Shape 11"/>
          <p:cNvSpPr/>
          <p:nvPr/>
        </p:nvSpPr>
        <p:spPr>
          <a:xfrm>
            <a:off x="10837926" y="3108960"/>
            <a:ext cx="10014966" cy="24972264"/>
          </a:xfrm>
          <a:prstGeom prst="rect">
            <a:avLst/>
          </a:prstGeom>
          <a:solidFill>
            <a:srgbClr val="F2F7F5"/>
          </a:solidFill>
          <a:ln w="12700">
            <a:solidFill>
              <a:srgbClr val="B5CCC6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0975086" y="3246120"/>
            <a:ext cx="9740646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2D55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RESULTS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10975086" y="3703320"/>
            <a:ext cx="9740646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8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[HEADLINE FINDING — your most important result with specific numbers]</a:t>
            </a:r>
            <a:endParaRPr lang="en-US" sz="1800" dirty="0"/>
          </a:p>
          <a:p>
            <a:pPr algn="l" indent="0" marL="0">
              <a:buNone/>
            </a:pPr>
            <a:endParaRPr lang="en-US" sz="1800" dirty="0"/>
          </a:p>
          <a:p>
            <a:pPr algn="l" indent="0" marL="0">
              <a:buNone/>
            </a:pPr>
            <a:r>
              <a:rPr lang="en-US" sz="18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findings:</a:t>
            </a:r>
            <a:endParaRPr lang="en-US" sz="1800" dirty="0"/>
          </a:p>
          <a:p>
            <a:pPr algn="l" indent="0" marL="0">
              <a:buNone/>
            </a:pPr>
            <a:r>
              <a:rPr lang="en-US" sz="18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[Finding 1: XX% (n=XX, p=XX)]</a:t>
            </a:r>
            <a:endParaRPr lang="en-US" sz="1800" dirty="0"/>
          </a:p>
          <a:p>
            <a:pPr algn="l" indent="0" marL="0">
              <a:buNone/>
            </a:pPr>
            <a:r>
              <a:rPr lang="en-US" sz="18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[Finding 2: XX% (n=XX)]</a:t>
            </a:r>
            <a:endParaRPr lang="en-US" sz="1800" dirty="0"/>
          </a:p>
          <a:p>
            <a:pPr algn="l" indent="0" marL="0">
              <a:buNone/>
            </a:pPr>
            <a:r>
              <a:rPr lang="en-US" sz="18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[Finding 3]</a:t>
            </a:r>
            <a:endParaRPr lang="en-US" sz="1800" dirty="0"/>
          </a:p>
        </p:txBody>
      </p:sp>
      <p:sp>
        <p:nvSpPr>
          <p:cNvPr id="16" name="Shape 14"/>
          <p:cNvSpPr/>
          <p:nvPr/>
        </p:nvSpPr>
        <p:spPr>
          <a:xfrm>
            <a:off x="10975086" y="7132320"/>
            <a:ext cx="9740646" cy="20400264"/>
          </a:xfrm>
          <a:prstGeom prst="rect">
            <a:avLst/>
          </a:prstGeom>
          <a:solidFill>
            <a:srgbClr val="E8F0EE"/>
          </a:solidFill>
          <a:ln w="25400">
            <a:solidFill>
              <a:srgbClr val="5A8A82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10975086" y="11627328"/>
            <a:ext cx="9740646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5A8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[FIGURE 1</a:t>
            </a:r>
            <a:endParaRPr lang="en-US" sz="1800" dirty="0"/>
          </a:p>
          <a:p>
            <a:pPr algn="ctr" indent="0" marL="0">
              <a:buNone/>
            </a:pPr>
            <a:r>
              <a:rPr lang="en-US" sz="1800" b="1" dirty="0">
                <a:solidFill>
                  <a:srgbClr val="5A8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Chart / Graph / Table]</a:t>
            </a:r>
            <a:endParaRPr lang="en-US" sz="1800" dirty="0"/>
          </a:p>
        </p:txBody>
      </p:sp>
      <p:sp>
        <p:nvSpPr>
          <p:cNvPr id="18" name="Shape 16"/>
          <p:cNvSpPr/>
          <p:nvPr/>
        </p:nvSpPr>
        <p:spPr>
          <a:xfrm>
            <a:off x="21127212" y="3108960"/>
            <a:ext cx="10014966" cy="24972264"/>
          </a:xfrm>
          <a:prstGeom prst="rect">
            <a:avLst/>
          </a:prstGeom>
          <a:solidFill>
            <a:srgbClr val="F2F7F5"/>
          </a:solidFill>
          <a:ln w="12700">
            <a:solidFill>
              <a:srgbClr val="B5CCC6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21264372" y="3246120"/>
            <a:ext cx="9740646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2D55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RESULTS (continued)</a:t>
            </a:r>
            <a:endParaRPr lang="en-US" sz="2000" dirty="0"/>
          </a:p>
        </p:txBody>
      </p:sp>
      <p:sp>
        <p:nvSpPr>
          <p:cNvPr id="20" name="Shape 18"/>
          <p:cNvSpPr/>
          <p:nvPr/>
        </p:nvSpPr>
        <p:spPr>
          <a:xfrm>
            <a:off x="21264372" y="3794760"/>
            <a:ext cx="9740646" cy="2377440"/>
          </a:xfrm>
          <a:prstGeom prst="rect">
            <a:avLst/>
          </a:prstGeom>
          <a:solidFill>
            <a:srgbClr val="2D5550"/>
          </a:solidFill>
          <a:ln w="12700">
            <a:solidFill>
              <a:srgbClr val="2D555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21264372" y="3886200"/>
            <a:ext cx="9740646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200" b="1" dirty="0">
                <a:solidFill>
                  <a:srgbClr val="B5CCC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XX%</a:t>
            </a:r>
            <a:endParaRPr lang="en-US" sz="5200" dirty="0"/>
          </a:p>
        </p:txBody>
      </p:sp>
      <p:sp>
        <p:nvSpPr>
          <p:cNvPr id="22" name="Text 20"/>
          <p:cNvSpPr/>
          <p:nvPr/>
        </p:nvSpPr>
        <p:spPr>
          <a:xfrm>
            <a:off x="21264372" y="5166360"/>
            <a:ext cx="9740646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dirty="0">
                <a:solidFill>
                  <a:srgbClr val="B5CC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[Primary outcome label]</a:t>
            </a:r>
            <a:endParaRPr lang="en-US" sz="1700" dirty="0"/>
          </a:p>
        </p:txBody>
      </p:sp>
      <p:sp>
        <p:nvSpPr>
          <p:cNvPr id="23" name="Shape 21"/>
          <p:cNvSpPr/>
          <p:nvPr/>
        </p:nvSpPr>
        <p:spPr>
          <a:xfrm>
            <a:off x="21264372" y="6537960"/>
            <a:ext cx="9740646" cy="2377440"/>
          </a:xfrm>
          <a:prstGeom prst="rect">
            <a:avLst/>
          </a:prstGeom>
          <a:solidFill>
            <a:srgbClr val="5A8A82"/>
          </a:solidFill>
          <a:ln w="12700">
            <a:solidFill>
              <a:srgbClr val="5A8A82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21264372" y="6629400"/>
            <a:ext cx="9740646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 = XX</a:t>
            </a:r>
            <a:endParaRPr lang="en-US" sz="5200" dirty="0"/>
          </a:p>
        </p:txBody>
      </p:sp>
      <p:sp>
        <p:nvSpPr>
          <p:cNvPr id="25" name="Text 23"/>
          <p:cNvSpPr/>
          <p:nvPr/>
        </p:nvSpPr>
        <p:spPr>
          <a:xfrm>
            <a:off x="21264372" y="7909560"/>
            <a:ext cx="9740646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[Total participants]</a:t>
            </a:r>
            <a:endParaRPr lang="en-US" sz="1700" dirty="0"/>
          </a:p>
        </p:txBody>
      </p:sp>
      <p:sp>
        <p:nvSpPr>
          <p:cNvPr id="26" name="Shape 24"/>
          <p:cNvSpPr/>
          <p:nvPr/>
        </p:nvSpPr>
        <p:spPr>
          <a:xfrm>
            <a:off x="21264372" y="9281160"/>
            <a:ext cx="9740646" cy="2377440"/>
          </a:xfrm>
          <a:prstGeom prst="rect">
            <a:avLst/>
          </a:prstGeom>
          <a:solidFill>
            <a:srgbClr val="B5CCC6"/>
          </a:solidFill>
          <a:ln w="12700">
            <a:solidFill>
              <a:srgbClr val="B5CCC6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21264372" y="9372600"/>
            <a:ext cx="9740646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200" b="1" dirty="0">
                <a:solidFill>
                  <a:srgbClr val="2D555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 &lt; 0.XX</a:t>
            </a:r>
            <a:endParaRPr lang="en-US" sz="5200" dirty="0"/>
          </a:p>
        </p:txBody>
      </p:sp>
      <p:sp>
        <p:nvSpPr>
          <p:cNvPr id="28" name="Text 26"/>
          <p:cNvSpPr/>
          <p:nvPr/>
        </p:nvSpPr>
        <p:spPr>
          <a:xfrm>
            <a:off x="21264372" y="10652760"/>
            <a:ext cx="9740646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dirty="0">
                <a:solidFill>
                  <a:srgbClr val="2D55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[Statistical significance]</a:t>
            </a:r>
            <a:endParaRPr lang="en-US" sz="1700" dirty="0"/>
          </a:p>
        </p:txBody>
      </p:sp>
      <p:sp>
        <p:nvSpPr>
          <p:cNvPr id="29" name="Shape 27"/>
          <p:cNvSpPr/>
          <p:nvPr/>
        </p:nvSpPr>
        <p:spPr>
          <a:xfrm>
            <a:off x="21264372" y="12161520"/>
            <a:ext cx="9740646" cy="15462504"/>
          </a:xfrm>
          <a:prstGeom prst="rect">
            <a:avLst/>
          </a:prstGeom>
          <a:solidFill>
            <a:srgbClr val="E8F0EE"/>
          </a:solidFill>
          <a:ln w="25400">
            <a:solidFill>
              <a:srgbClr val="5A8A82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21264372" y="18346522"/>
            <a:ext cx="9740646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5A8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[FIGURE 2]</a:t>
            </a:r>
            <a:endParaRPr lang="en-US" sz="1800" dirty="0"/>
          </a:p>
        </p:txBody>
      </p:sp>
      <p:sp>
        <p:nvSpPr>
          <p:cNvPr id="31" name="Shape 29"/>
          <p:cNvSpPr/>
          <p:nvPr/>
        </p:nvSpPr>
        <p:spPr>
          <a:xfrm>
            <a:off x="31416498" y="3108960"/>
            <a:ext cx="10014966" cy="10987796"/>
          </a:xfrm>
          <a:prstGeom prst="rect">
            <a:avLst/>
          </a:prstGeom>
          <a:solidFill>
            <a:srgbClr val="F2F7F5"/>
          </a:solidFill>
          <a:ln w="12700">
            <a:solidFill>
              <a:srgbClr val="B5CCC6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31553658" y="3246120"/>
            <a:ext cx="9740646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2D55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DISCUSSION</a:t>
            </a:r>
            <a:endParaRPr lang="en-US" sz="2000" dirty="0"/>
          </a:p>
        </p:txBody>
      </p:sp>
      <p:sp>
        <p:nvSpPr>
          <p:cNvPr id="33" name="Text 31"/>
          <p:cNvSpPr/>
          <p:nvPr/>
        </p:nvSpPr>
        <p:spPr>
          <a:xfrm>
            <a:off x="31553658" y="3703320"/>
            <a:ext cx="9740646" cy="1021055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8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[How do your findings compare to existing literature?]</a:t>
            </a:r>
            <a:endParaRPr lang="en-US" sz="1800" dirty="0"/>
          </a:p>
          <a:p>
            <a:pPr algn="l" indent="0" marL="0">
              <a:buNone/>
            </a:pPr>
            <a:endParaRPr lang="en-US" sz="1800" dirty="0"/>
          </a:p>
          <a:p>
            <a:pPr algn="l" indent="0" marL="0">
              <a:buNone/>
            </a:pPr>
            <a:r>
              <a:rPr lang="en-US" sz="18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[Are the results expected? What do they mean clinically?]</a:t>
            </a:r>
            <a:endParaRPr lang="en-US" sz="1800" dirty="0"/>
          </a:p>
          <a:p>
            <a:pPr algn="l" indent="0" marL="0">
              <a:buNone/>
            </a:pPr>
            <a:endParaRPr lang="en-US" sz="1800" dirty="0"/>
          </a:p>
          <a:p>
            <a:pPr algn="l" indent="0" marL="0">
              <a:buNone/>
            </a:pPr>
            <a:r>
              <a:rPr lang="en-US" sz="18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[Key limitation: e.g. retrospective design / single centre / sample size]</a:t>
            </a:r>
            <a:endParaRPr lang="en-US" sz="1800" dirty="0"/>
          </a:p>
        </p:txBody>
      </p:sp>
      <p:sp>
        <p:nvSpPr>
          <p:cNvPr id="34" name="Shape 32"/>
          <p:cNvSpPr/>
          <p:nvPr/>
        </p:nvSpPr>
        <p:spPr>
          <a:xfrm>
            <a:off x="31416498" y="14596201"/>
            <a:ext cx="10014966" cy="4994453"/>
          </a:xfrm>
          <a:prstGeom prst="rect">
            <a:avLst/>
          </a:prstGeom>
          <a:solidFill>
            <a:srgbClr val="2D5550"/>
          </a:solidFill>
          <a:ln w="12700">
            <a:solidFill>
              <a:srgbClr val="2D5550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31553658" y="14733361"/>
            <a:ext cx="9740646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B5CC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CONCLUSIONS</a:t>
            </a:r>
            <a:endParaRPr lang="en-US" sz="2000" dirty="0"/>
          </a:p>
        </p:txBody>
      </p:sp>
      <p:sp>
        <p:nvSpPr>
          <p:cNvPr id="36" name="Text 34"/>
          <p:cNvSpPr/>
          <p:nvPr/>
        </p:nvSpPr>
        <p:spPr>
          <a:xfrm>
            <a:off x="31553658" y="15190561"/>
            <a:ext cx="9740646" cy="4217213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[Main conclusion]</a:t>
            </a:r>
            <a:endParaRPr lang="en-US" sz="1800" dirty="0"/>
          </a:p>
          <a:p>
            <a:pPr algn="l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[Clinical implication]</a:t>
            </a:r>
            <a:endParaRPr lang="en-US" sz="1800" dirty="0"/>
          </a:p>
          <a:p>
            <a:pPr algn="l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[Next step / future research]</a:t>
            </a:r>
            <a:endParaRPr lang="en-US" sz="1800" dirty="0"/>
          </a:p>
        </p:txBody>
      </p:sp>
      <p:sp>
        <p:nvSpPr>
          <p:cNvPr id="37" name="Shape 35"/>
          <p:cNvSpPr/>
          <p:nvPr/>
        </p:nvSpPr>
        <p:spPr>
          <a:xfrm>
            <a:off x="31416498" y="20090100"/>
            <a:ext cx="10014966" cy="7991124"/>
          </a:xfrm>
          <a:prstGeom prst="rect">
            <a:avLst/>
          </a:prstGeom>
          <a:solidFill>
            <a:srgbClr val="F2F7F5"/>
          </a:solidFill>
          <a:ln w="12700">
            <a:solidFill>
              <a:srgbClr val="B5CCC6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31553658" y="20227260"/>
            <a:ext cx="9740646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2D55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REFERENCES</a:t>
            </a:r>
            <a:endParaRPr lang="en-US" sz="2000" dirty="0"/>
          </a:p>
        </p:txBody>
      </p:sp>
      <p:sp>
        <p:nvSpPr>
          <p:cNvPr id="39" name="Text 37"/>
          <p:cNvSpPr/>
          <p:nvPr/>
        </p:nvSpPr>
        <p:spPr>
          <a:xfrm>
            <a:off x="31553658" y="20684460"/>
            <a:ext cx="9740646" cy="721388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5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[Author AA et al. Journal. Year.]</a:t>
            </a:r>
            <a:endParaRPr lang="en-US" sz="1500" dirty="0"/>
          </a:p>
          <a:p>
            <a:pPr algn="l" indent="0" marL="0">
              <a:buNone/>
            </a:pPr>
            <a:r>
              <a:rPr lang="en-US" sz="15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[Author BB et al. Journal. Year.]</a:t>
            </a:r>
            <a:endParaRPr lang="en-US" sz="1500" dirty="0"/>
          </a:p>
          <a:p>
            <a:pPr algn="l" indent="0" marL="0">
              <a:buNone/>
            </a:pPr>
            <a:r>
              <a:rPr lang="en-US" sz="15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[Author CC et al. Journal. Year.]</a:t>
            </a:r>
            <a:endParaRPr lang="en-US" sz="1500" dirty="0"/>
          </a:p>
          <a:p>
            <a:pPr algn="l" indent="0" marL="0">
              <a:buNone/>
            </a:pPr>
            <a:r>
              <a:rPr lang="en-US" sz="15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[Author DD et al. Journal. Year.]</a:t>
            </a:r>
            <a:endParaRPr lang="en-US" sz="1500" dirty="0"/>
          </a:p>
        </p:txBody>
      </p:sp>
      <p:sp>
        <p:nvSpPr>
          <p:cNvPr id="40" name="Shape 38"/>
          <p:cNvSpPr/>
          <p:nvPr/>
        </p:nvSpPr>
        <p:spPr>
          <a:xfrm>
            <a:off x="0" y="28264104"/>
            <a:ext cx="42803064" cy="2011680"/>
          </a:xfrm>
          <a:prstGeom prst="rect">
            <a:avLst/>
          </a:prstGeom>
          <a:solidFill>
            <a:srgbClr val="F2F7F5"/>
          </a:solidFill>
          <a:ln w="12700">
            <a:solidFill>
              <a:srgbClr val="B5CCC6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548640" y="28401264"/>
            <a:ext cx="23541685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7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Acknowledgements: [Thank your supervisor, department, funding source]</a:t>
            </a:r>
            <a:endParaRPr lang="en-US" sz="1700" dirty="0"/>
          </a:p>
        </p:txBody>
      </p:sp>
      <p:sp>
        <p:nvSpPr>
          <p:cNvPr id="42" name="Text 40"/>
          <p:cNvSpPr/>
          <p:nvPr/>
        </p:nvSpPr>
        <p:spPr>
          <a:xfrm>
            <a:off x="548640" y="28858464"/>
            <a:ext cx="17121226" cy="320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7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Contact: [email] · [Twitter/X handle]</a:t>
            </a:r>
            <a:endParaRPr lang="en-US" sz="1700" dirty="0"/>
          </a:p>
        </p:txBody>
      </p:sp>
      <p:sp>
        <p:nvSpPr>
          <p:cNvPr id="43" name="Shape 41"/>
          <p:cNvSpPr/>
          <p:nvPr/>
        </p:nvSpPr>
        <p:spPr>
          <a:xfrm>
            <a:off x="40242744" y="28355544"/>
            <a:ext cx="2011680" cy="1783080"/>
          </a:xfrm>
          <a:prstGeom prst="rect">
            <a:avLst/>
          </a:prstGeom>
          <a:solidFill>
            <a:srgbClr val="FFFFFF"/>
          </a:solidFill>
          <a:ln w="25400">
            <a:solidFill>
              <a:srgbClr val="B5CCC6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40242744" y="29087064"/>
            <a:ext cx="20116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5A8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QR CODE</a:t>
            </a:r>
            <a:endParaRPr lang="en-US" sz="1400" dirty="0"/>
          </a:p>
        </p:txBody>
      </p:sp>
      <p:sp>
        <p:nvSpPr>
          <p:cNvPr id="45" name="Text 43"/>
          <p:cNvSpPr/>
          <p:nvPr/>
        </p:nvSpPr>
        <p:spPr>
          <a:xfrm>
            <a:off x="548640" y="29818584"/>
            <a:ext cx="41705784" cy="3474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30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MEDLAS TEMPLATE — Landscape A0 (1189 × 841mm) · Replace all bracketed text · Minimum 16pt font · Export as PDF for printing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Slide 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2026-05-03T12:16:05Z</dcterms:created>
  <dcterms:modified xsi:type="dcterms:W3CDTF">2026-05-03T12:16:05Z</dcterms:modified>
</cp:coreProperties>
</file>