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30275784" cy="42803064"/>
  <p:notesSz cx="42803064" cy="30275784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0275784" cy="42803064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30275784" cy="320040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48640" y="228600"/>
            <a:ext cx="54864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8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MEDLAS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548640" y="1005840"/>
            <a:ext cx="54864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medlas.co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457200"/>
            <a:ext cx="29178504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[POSTER TITLE — replace with your title in title case]</a:t>
            </a:r>
            <a:endParaRPr lang="en-US" sz="5200" dirty="0"/>
          </a:p>
        </p:txBody>
      </p:sp>
      <p:sp>
        <p:nvSpPr>
          <p:cNvPr id="7" name="Text 5"/>
          <p:cNvSpPr/>
          <p:nvPr/>
        </p:nvSpPr>
        <p:spPr>
          <a:xfrm>
            <a:off x="548640" y="2651760"/>
            <a:ext cx="29178504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Author Name¹, Co-Author Name², Supervisor Name² · ¹University Name · ²Institution Name</a:t>
            </a:r>
            <a:endParaRPr lang="en-US" sz="2000" dirty="0"/>
          </a:p>
        </p:txBody>
      </p:sp>
      <p:sp>
        <p:nvSpPr>
          <p:cNvPr id="8" name="Shape 6"/>
          <p:cNvSpPr/>
          <p:nvPr/>
        </p:nvSpPr>
        <p:spPr>
          <a:xfrm>
            <a:off x="548640" y="3383280"/>
            <a:ext cx="9543288" cy="411480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352044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INTRODUCTION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85800" y="4069080"/>
            <a:ext cx="9268968" cy="32461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[Provide background on your topic. Why does this research matter? What is the clinical problem? What gap does your study address? End with your aim or research question.]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3–5 sentences maximum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No jargon — clear and accessible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548640" y="7635240"/>
            <a:ext cx="9543288" cy="320040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85800" y="777240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OBJECTIVES / AIM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685800" y="8321040"/>
            <a:ext cx="9268968" cy="2377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[State your primary aim clearly in one sentence.]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Secondary objectives (if applicable):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[Objective 1]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[Objective 2]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[Objective 3]</a:t>
            </a:r>
            <a:endParaRPr lang="en-US" sz="2000" dirty="0"/>
          </a:p>
        </p:txBody>
      </p:sp>
      <p:sp>
        <p:nvSpPr>
          <p:cNvPr id="14" name="Shape 12"/>
          <p:cNvSpPr/>
          <p:nvPr/>
        </p:nvSpPr>
        <p:spPr>
          <a:xfrm>
            <a:off x="548640" y="10972800"/>
            <a:ext cx="9543288" cy="530352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85800" y="1110996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METHODS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685800" y="11658600"/>
            <a:ext cx="9268968" cy="4480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Study design: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 Retrospective audit / Cross-sectional survey / Case report]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 District General Hospital, UK]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Participants: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[Include n=, inclusion/exclusion criteria, time period]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Outcome measures: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[What did you measure?]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Statistical analysis: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[e.g. Descriptive statistics, chi-squared, SPSS v27]</a:t>
            </a:r>
            <a:endParaRPr lang="en-US" sz="2000" dirty="0"/>
          </a:p>
        </p:txBody>
      </p:sp>
      <p:sp>
        <p:nvSpPr>
          <p:cNvPr id="17" name="Shape 15"/>
          <p:cNvSpPr/>
          <p:nvPr/>
        </p:nvSpPr>
        <p:spPr>
          <a:xfrm>
            <a:off x="10366248" y="3383280"/>
            <a:ext cx="9543288" cy="914400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0503408" y="352044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RESULTS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10503408" y="4069080"/>
            <a:ext cx="9268968" cy="8321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[HEADLINE FINDING — state your most important result here in 1–2 sentences. Be specific — include numbers, percentages, p-values.]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findings: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1 with specific data e.g. 62% compliance (n=37/60, p&lt;0.05)]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2 with specific data]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[Finding 3 with specific data]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Figure 1: [Insert your chart, graph, or table here — this is the visual centrepiece of your poster]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10503408" y="7223760"/>
            <a:ext cx="9268968" cy="5120640"/>
          </a:xfrm>
          <a:prstGeom prst="rect">
            <a:avLst/>
          </a:prstGeom>
          <a:solidFill>
            <a:srgbClr val="E8F0EE"/>
          </a:solidFill>
          <a:ln w="25400">
            <a:solidFill>
              <a:srgbClr val="5A8A82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10503408" y="9326880"/>
            <a:ext cx="9268968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[INSERT FIGURE / CHART / TABLE HERE]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10503408" y="12664440"/>
            <a:ext cx="3043936" cy="182880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10503408" y="12755880"/>
            <a:ext cx="304393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XX%</a:t>
            </a:r>
            <a:endParaRPr lang="en-US" sz="3800" dirty="0"/>
          </a:p>
        </p:txBody>
      </p:sp>
      <p:sp>
        <p:nvSpPr>
          <p:cNvPr id="24" name="Text 22"/>
          <p:cNvSpPr/>
          <p:nvPr/>
        </p:nvSpPr>
        <p:spPr>
          <a:xfrm>
            <a:off x="10503408" y="13670280"/>
            <a:ext cx="304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[Stat label]</a:t>
            </a:r>
            <a:endParaRPr lang="en-US" sz="1600" dirty="0"/>
          </a:p>
        </p:txBody>
      </p:sp>
      <p:sp>
        <p:nvSpPr>
          <p:cNvPr id="25" name="Shape 23"/>
          <p:cNvSpPr/>
          <p:nvPr/>
        </p:nvSpPr>
        <p:spPr>
          <a:xfrm>
            <a:off x="13684504" y="12664440"/>
            <a:ext cx="3043936" cy="182880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3684504" y="12755880"/>
            <a:ext cx="304393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n=XX</a:t>
            </a:r>
            <a:endParaRPr lang="en-US" sz="3800" dirty="0"/>
          </a:p>
        </p:txBody>
      </p:sp>
      <p:sp>
        <p:nvSpPr>
          <p:cNvPr id="27" name="Text 25"/>
          <p:cNvSpPr/>
          <p:nvPr/>
        </p:nvSpPr>
        <p:spPr>
          <a:xfrm>
            <a:off x="13684504" y="13670280"/>
            <a:ext cx="304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[Sample size]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16865600" y="12664440"/>
            <a:ext cx="3043936" cy="182880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865600" y="12755880"/>
            <a:ext cx="3043936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800" b="1" dirty="0">
                <a:solidFill>
                  <a:srgbClr val="B5CC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p=XX</a:t>
            </a:r>
            <a:endParaRPr lang="en-US" sz="3800" dirty="0"/>
          </a:p>
        </p:txBody>
      </p:sp>
      <p:sp>
        <p:nvSpPr>
          <p:cNvPr id="30" name="Text 28"/>
          <p:cNvSpPr/>
          <p:nvPr/>
        </p:nvSpPr>
        <p:spPr>
          <a:xfrm>
            <a:off x="16865600" y="13670280"/>
            <a:ext cx="3043936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[Significance]</a:t>
            </a:r>
            <a:endParaRPr lang="en-US" sz="1600" dirty="0"/>
          </a:p>
        </p:txBody>
      </p:sp>
      <p:sp>
        <p:nvSpPr>
          <p:cNvPr id="31" name="Shape 29"/>
          <p:cNvSpPr/>
          <p:nvPr/>
        </p:nvSpPr>
        <p:spPr>
          <a:xfrm>
            <a:off x="20183856" y="3383280"/>
            <a:ext cx="9543288" cy="502920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0321016" y="352044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</a:t>
            </a:r>
            <a:endParaRPr lang="en-US" sz="2200" dirty="0"/>
          </a:p>
        </p:txBody>
      </p:sp>
      <p:sp>
        <p:nvSpPr>
          <p:cNvPr id="33" name="Text 31"/>
          <p:cNvSpPr/>
          <p:nvPr/>
        </p:nvSpPr>
        <p:spPr>
          <a:xfrm>
            <a:off x="20321016" y="4069080"/>
            <a:ext cx="9268968" cy="4206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[Interpret your findings. How do they compare to existing literature? What do they mean for clinical practice?]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[Address your main finding — is it expected or surprising?]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[Compare with 2–3 published studies — do your results agree or differ?]</a:t>
            </a:r>
            <a:endParaRPr lang="en-US" sz="2000" dirty="0"/>
          </a:p>
          <a:p>
            <a:pPr algn="l" indent="0" marL="0">
              <a:buNone/>
            </a:pP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[Acknowledge limitations: sample size, setting, study design]</a:t>
            </a:r>
            <a:endParaRPr lang="en-US" sz="2000" dirty="0"/>
          </a:p>
        </p:txBody>
      </p:sp>
      <p:sp>
        <p:nvSpPr>
          <p:cNvPr id="34" name="Shape 32"/>
          <p:cNvSpPr/>
          <p:nvPr/>
        </p:nvSpPr>
        <p:spPr>
          <a:xfrm>
            <a:off x="20183856" y="8549640"/>
            <a:ext cx="9543288" cy="2743200"/>
          </a:xfrm>
          <a:prstGeom prst="rect">
            <a:avLst/>
          </a:prstGeom>
          <a:solidFill>
            <a:srgbClr val="2D5550"/>
          </a:solidFill>
          <a:ln w="12700">
            <a:solidFill>
              <a:srgbClr val="2D5550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20321016" y="868680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B5CC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CONCLUSIONS</a:t>
            </a:r>
            <a:endParaRPr lang="en-US" sz="2200" dirty="0"/>
          </a:p>
        </p:txBody>
      </p:sp>
      <p:sp>
        <p:nvSpPr>
          <p:cNvPr id="36" name="Text 34"/>
          <p:cNvSpPr/>
          <p:nvPr/>
        </p:nvSpPr>
        <p:spPr>
          <a:xfrm>
            <a:off x="20321016" y="9235440"/>
            <a:ext cx="9268968" cy="1920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[State your main conclusion clearly in 2–3 bullet points.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[Conclusion 1]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[Conclusion 2]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Implication for practice: [what should clinicians do differently?]]</a:t>
            </a:r>
            <a:endParaRPr lang="en-US" sz="2000" dirty="0"/>
          </a:p>
        </p:txBody>
      </p:sp>
      <p:sp>
        <p:nvSpPr>
          <p:cNvPr id="37" name="Shape 35"/>
          <p:cNvSpPr/>
          <p:nvPr/>
        </p:nvSpPr>
        <p:spPr>
          <a:xfrm>
            <a:off x="20183856" y="11430000"/>
            <a:ext cx="9543288" cy="228600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20321016" y="1156716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&amp; NEXT STEPS</a:t>
            </a:r>
            <a:endParaRPr lang="en-US" sz="2000" dirty="0"/>
          </a:p>
        </p:txBody>
      </p:sp>
      <p:sp>
        <p:nvSpPr>
          <p:cNvPr id="39" name="Text 37"/>
          <p:cNvSpPr/>
          <p:nvPr/>
        </p:nvSpPr>
        <p:spPr>
          <a:xfrm>
            <a:off x="20321016" y="12115800"/>
            <a:ext cx="9268968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[Recommendation 1]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[Recommendation 2]</a:t>
            </a:r>
            <a:endParaRPr lang="en-US" sz="2000" dirty="0"/>
          </a:p>
          <a:p>
            <a:pPr algn="l" indent="0" marL="0">
              <a:buNone/>
            </a:pPr>
            <a:r>
              <a:rPr lang="en-US" sz="20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[Future research: what should be studied next?]</a:t>
            </a:r>
            <a:endParaRPr lang="en-US" sz="2000" dirty="0"/>
          </a:p>
        </p:txBody>
      </p:sp>
      <p:sp>
        <p:nvSpPr>
          <p:cNvPr id="40" name="Shape 38"/>
          <p:cNvSpPr/>
          <p:nvPr/>
        </p:nvSpPr>
        <p:spPr>
          <a:xfrm>
            <a:off x="20183856" y="13853160"/>
            <a:ext cx="9543288" cy="246888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0321016" y="13990320"/>
            <a:ext cx="9268968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20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REFERENCES</a:t>
            </a:r>
            <a:endParaRPr lang="en-US" sz="2000" dirty="0"/>
          </a:p>
        </p:txBody>
      </p:sp>
      <p:sp>
        <p:nvSpPr>
          <p:cNvPr id="42" name="Text 40"/>
          <p:cNvSpPr/>
          <p:nvPr/>
        </p:nvSpPr>
        <p:spPr>
          <a:xfrm>
            <a:off x="20321016" y="14538960"/>
            <a:ext cx="9268968" cy="1645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[Author AA, et al. Title. Journal. Year;vol:pages.]</a:t>
            </a: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[Author BB, et al. Title. Journal. Year;vol:pages.]</a:t>
            </a: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[Author CC, et al. Title. Journal. Year;vol:pages.]</a:t>
            </a:r>
            <a:endParaRPr lang="en-US" sz="1600" dirty="0"/>
          </a:p>
          <a:p>
            <a:pPr algn="l" indent="0" marL="0">
              <a:buNone/>
            </a:pPr>
            <a:r>
              <a:rPr lang="en-US" sz="16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[Author DD, et al. Title. Journal. Year;vol:pages.]</a:t>
            </a:r>
            <a:endParaRPr lang="en-US" sz="1600" dirty="0"/>
          </a:p>
        </p:txBody>
      </p:sp>
      <p:sp>
        <p:nvSpPr>
          <p:cNvPr id="43" name="Shape 41"/>
          <p:cNvSpPr/>
          <p:nvPr/>
        </p:nvSpPr>
        <p:spPr>
          <a:xfrm>
            <a:off x="0" y="40425624"/>
            <a:ext cx="30275784" cy="2377440"/>
          </a:xfrm>
          <a:prstGeom prst="rect">
            <a:avLst/>
          </a:prstGeom>
          <a:solidFill>
            <a:srgbClr val="F2F7F5"/>
          </a:solidFill>
          <a:ln w="12700">
            <a:solidFill>
              <a:srgbClr val="B5CCC6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48640" y="40562784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ACKNOWLEDGEMENTS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48640" y="40974264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[Thank your supervisor, department, and any funding sources here.]</a:t>
            </a:r>
            <a:endParaRPr lang="en-US" sz="1700" dirty="0"/>
          </a:p>
        </p:txBody>
      </p:sp>
      <p:sp>
        <p:nvSpPr>
          <p:cNvPr id="46" name="Shape 44"/>
          <p:cNvSpPr/>
          <p:nvPr/>
        </p:nvSpPr>
        <p:spPr>
          <a:xfrm>
            <a:off x="27349704" y="40517064"/>
            <a:ext cx="2377440" cy="2103120"/>
          </a:xfrm>
          <a:prstGeom prst="rect">
            <a:avLst/>
          </a:prstGeom>
          <a:solidFill>
            <a:srgbClr val="FFFFFF"/>
          </a:solidFill>
          <a:ln w="25400">
            <a:solidFill>
              <a:srgbClr val="B5CCC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27349704" y="41248584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QR CODE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[Link to paper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dirty="0">
                <a:solidFill>
                  <a:srgbClr val="5A8A8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contact]</a:t>
            </a:r>
            <a:endParaRPr lang="en-US" sz="1600" dirty="0"/>
          </a:p>
        </p:txBody>
      </p:sp>
      <p:sp>
        <p:nvSpPr>
          <p:cNvPr id="48" name="Text 46"/>
          <p:cNvSpPr/>
          <p:nvPr/>
        </p:nvSpPr>
        <p:spPr>
          <a:xfrm>
            <a:off x="23874984" y="40562784"/>
            <a:ext cx="32004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D555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23874984" y="40974264"/>
            <a:ext cx="3200400" cy="731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7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[your.email@institution.ac.uk]</a:t>
            </a:r>
            <a:endParaRPr lang="en-US" sz="1700" dirty="0"/>
          </a:p>
          <a:p>
            <a:pPr algn="l" indent="0" marL="0">
              <a:buNone/>
            </a:pPr>
            <a:r>
              <a:rPr lang="en-US" sz="170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[@TwitterHandle]</a:t>
            </a:r>
            <a:endParaRPr lang="en-US" sz="1700" dirty="0"/>
          </a:p>
        </p:txBody>
      </p:sp>
      <p:sp>
        <p:nvSpPr>
          <p:cNvPr id="50" name="Text 48"/>
          <p:cNvSpPr/>
          <p:nvPr/>
        </p:nvSpPr>
        <p:spPr>
          <a:xfrm>
            <a:off x="548640" y="42300144"/>
            <a:ext cx="29178504" cy="411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400" dirty="0">
                <a:solidFill>
                  <a:srgbClr val="AAAA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MEDLAS POSTER TEMPLATE — Portrait A0 (841 × 1189mm) · Replace all bracketed text before printing · Minimum font size 16pt for readability at 1m distance · Export as PDF for printing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2026-05-03T12:16:05Z</dcterms:created>
  <dcterms:modified xsi:type="dcterms:W3CDTF">2026-05-03T12:16:05Z</dcterms:modified>
</cp:coreProperties>
</file>